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6"/>
  </p:normalViewPr>
  <p:slideViewPr>
    <p:cSldViewPr snapToGrid="0" snapToObjects="1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BA0D6-75D8-C147-800A-3F313F3CBB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08EC6C-D14C-4740-860C-06D2DADE73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89AF5-CC52-6D48-BD58-1C4521949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084C-8460-E04E-BEC2-FE694F708193}" type="datetimeFigureOut">
              <a:rPr lang="en-US" smtClean="0"/>
              <a:t>3/25/21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0A49C-94C2-5142-B54A-976F80002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A51BC-8285-3646-8D3F-263BBECF1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8585-79EF-D140-910B-A3F06F78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666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1F694-77F5-BB41-83A5-C13610E8B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1A6C4B-9A09-9448-8F58-FC14A2D461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9DC629-E379-024C-BE60-D5AEB9682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084C-8460-E04E-BEC2-FE694F708193}" type="datetimeFigureOut">
              <a:rPr lang="en-US" smtClean="0"/>
              <a:t>3/25/21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02317-9DC9-CC41-B02D-43377BD00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CEBC0C-AF9A-7943-AEB3-148E5CC1B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8585-79EF-D140-910B-A3F06F78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641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84D90-B699-9544-95E4-BCD302B36E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B693C1-5B24-CC48-A77C-32C7B1CBFD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BE0D2-3238-064D-9AD4-9E88F1BAA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084C-8460-E04E-BEC2-FE694F708193}" type="datetimeFigureOut">
              <a:rPr lang="en-US" smtClean="0"/>
              <a:t>3/25/21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A2EDE-A525-A440-8A48-94480DDA3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D1C71F-95E9-C545-91E0-B1E1D3901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8585-79EF-D140-910B-A3F06F78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136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A49A0-6170-004A-8E49-7DDEF4885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8771C-C2C6-604D-B4D9-D67221CF8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44BBB-629A-6045-B6B7-3A720D1EA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084C-8460-E04E-BEC2-FE694F708193}" type="datetimeFigureOut">
              <a:rPr lang="en-US" smtClean="0"/>
              <a:t>3/25/21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625D6-3343-3249-AD75-A5189E8D1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A0A0EE-BC5B-6F41-A8B9-44056316F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8585-79EF-D140-910B-A3F06F78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828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CDAB8-25B5-824F-B1FB-427B5420E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E8408C-B079-5243-B56A-8D677A39AB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2E088-345D-FA4C-801C-E6745D0F5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084C-8460-E04E-BEC2-FE694F708193}" type="datetimeFigureOut">
              <a:rPr lang="en-US" smtClean="0"/>
              <a:t>3/25/21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DDE94-6EF3-E848-8ABC-385A7B7DF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281DD6-C849-4D4F-9F67-D754A5E5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8585-79EF-D140-910B-A3F06F78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753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A9DE6-33B6-194F-8C9A-4EAF65000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C44ED-67E5-B24A-9DE0-082D63123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41746B-E1A5-A14F-924E-F883AE1B22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04E42D-F781-B748-B143-56BA8E1A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084C-8460-E04E-BEC2-FE694F708193}" type="datetimeFigureOut">
              <a:rPr lang="en-US" smtClean="0"/>
              <a:t>3/25/21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98B49C-5E2F-E34F-81A9-D5936919D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EC2AA9-BD4A-614F-983B-B167B0A55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8585-79EF-D140-910B-A3F06F78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860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4473F-2753-3A45-B6D6-91A1C520A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EC2642-9975-214A-BD42-142967826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95857A-1AC1-A04A-A75A-16C8228AB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B98491-B50F-F746-8250-C5BFBCA458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83C218-1EFC-F640-92D6-602811C4D4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8C1D15-FE0F-4C40-8050-EEB8E4307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084C-8460-E04E-BEC2-FE694F708193}" type="datetimeFigureOut">
              <a:rPr lang="en-US" smtClean="0"/>
              <a:t>3/25/21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46ACA3-536E-F74C-B3F3-D3159267D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650113-5CC6-D046-8EC4-ECE7963A0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8585-79EF-D140-910B-A3F06F78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471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20309-8F95-7C4F-A9DD-7D689B9E1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D1774C-7FBF-F945-8F8E-6E8365640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084C-8460-E04E-BEC2-FE694F708193}" type="datetimeFigureOut">
              <a:rPr lang="en-US" smtClean="0"/>
              <a:t>3/25/21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6991DF-1B54-A14F-A6A2-BEBA98AAB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08C5C6-74B2-2F4F-80C3-C66B9EB7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8585-79EF-D140-910B-A3F06F78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933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C200E5-75FD-D146-9073-439DF48CE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084C-8460-E04E-BEC2-FE694F708193}" type="datetimeFigureOut">
              <a:rPr lang="en-US" smtClean="0"/>
              <a:t>3/25/21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DC67F9-7939-CF48-9828-07BCFCF3E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866872-7B54-BB46-9458-B211C4ECE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8585-79EF-D140-910B-A3F06F78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378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9361A-1E03-DF4D-82FD-E7BCEDAFA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8BD9D-77A3-1849-8868-CE078FE21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268DF3-5F74-3147-9512-6699803401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C54D3C-92CE-0149-B37A-F66DD2662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084C-8460-E04E-BEC2-FE694F708193}" type="datetimeFigureOut">
              <a:rPr lang="en-US" smtClean="0"/>
              <a:t>3/25/21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7D5042-093B-A644-B671-899C8D1BE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18EEB-27F1-5943-A3D0-C72E6504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8585-79EF-D140-910B-A3F06F78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55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1AB7C-B33B-F841-AF6E-D7623435D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FBC42D-70E2-9144-97E9-7F7D803DA3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95CF0-55D5-7840-8D15-F28B987325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EF270F-EC47-ED40-B2DB-B3D1327FF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084C-8460-E04E-BEC2-FE694F708193}" type="datetimeFigureOut">
              <a:rPr lang="en-US" smtClean="0"/>
              <a:t>3/25/21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BB7850-9369-D640-9FD9-44CEEAE7A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4154CF-7A7A-D447-9CBD-6A228EF23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8585-79EF-D140-910B-A3F06F78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69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26D99A-BFD6-1F4A-BD0F-6DE961241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2C3BC-6C37-5544-8B99-9E4AB67F1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2400BD-F35E-0040-BF1D-33EA26341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8084C-8460-E04E-BEC2-FE694F708193}" type="datetimeFigureOut">
              <a:rPr lang="en-US" smtClean="0"/>
              <a:t>3/25/21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7E80A-181B-554F-A9AA-B5FF5E686A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3EDC1-94AD-6546-AFD1-A01EFB3ED9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F8585-79EF-D140-910B-A3F06F78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152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35BBF6-B702-6F4B-A1A7-6AC5645EBB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8196" y="0"/>
            <a:ext cx="611560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166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Dorothea Von Herder</dc:creator>
  <cp:lastModifiedBy>Dorothea Von Herder</cp:lastModifiedBy>
  <cp:revision>2</cp:revision>
  <dcterms:created xsi:type="dcterms:W3CDTF">2021-03-25T18:36:50Z</dcterms:created>
  <dcterms:modified xsi:type="dcterms:W3CDTF">2021-03-25T18:55:46Z</dcterms:modified>
</cp:coreProperties>
</file>